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1" userDrawn="1">
          <p15:clr>
            <a:srgbClr val="A4A3A4"/>
          </p15:clr>
        </p15:guide>
        <p15:guide id="2" pos="19594" userDrawn="1">
          <p15:clr>
            <a:srgbClr val="A4A3A4"/>
          </p15:clr>
        </p15:guide>
        <p15:guide id="3" pos="724" userDrawn="1">
          <p15:clr>
            <a:srgbClr val="A4A3A4"/>
          </p15:clr>
        </p15:guide>
        <p15:guide id="4" orient="horz" pos="25196" userDrawn="1">
          <p15:clr>
            <a:srgbClr val="A4A3A4"/>
          </p15:clr>
        </p15:guide>
        <p15:guide id="5" pos="10205" userDrawn="1">
          <p15:clr>
            <a:srgbClr val="A4A3A4"/>
          </p15:clr>
        </p15:guide>
        <p15:guide id="6" pos="10431" userDrawn="1">
          <p15:clr>
            <a:srgbClr val="A4A3A4"/>
          </p15:clr>
        </p15:guide>
        <p15:guide id="7" pos="9978" userDrawn="1">
          <p15:clr>
            <a:srgbClr val="A4A3A4"/>
          </p15:clr>
        </p15:guide>
        <p15:guide id="8" orient="horz" pos="41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3264"/>
    <a:srgbClr val="3DAE2B"/>
    <a:srgbClr val="F5B335"/>
    <a:srgbClr val="4D4D4D"/>
    <a:srgbClr val="6275AF"/>
    <a:srgbClr val="D7D8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87"/>
    <p:restoredTop sz="94694"/>
  </p:normalViewPr>
  <p:slideViewPr>
    <p:cSldViewPr snapToGrid="0">
      <p:cViewPr>
        <p:scale>
          <a:sx n="40" d="100"/>
          <a:sy n="40" d="100"/>
        </p:scale>
        <p:origin x="1016" y="144"/>
      </p:cViewPr>
      <p:guideLst>
        <p:guide orient="horz" pos="1201"/>
        <p:guide pos="19594"/>
        <p:guide pos="724"/>
        <p:guide orient="horz" pos="25196"/>
        <p:guide pos="10205"/>
        <p:guide pos="10431"/>
        <p:guide pos="9978"/>
        <p:guide orient="horz" pos="410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7" d="100"/>
          <a:sy n="97" d="100"/>
        </p:scale>
        <p:origin x="3120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CEA197-F24C-5E40-BDBF-1920CA815FFD}" type="datetimeFigureOut">
              <a:rPr lang="es-CL" smtClean="0"/>
              <a:t>12-11-24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E6252B-FF07-3D41-BD31-E5E2ADD980E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017054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1pPr>
    <a:lvl2pPr marL="1814398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2pPr>
    <a:lvl3pPr marL="3628796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3pPr>
    <a:lvl4pPr marL="5443195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4pPr>
    <a:lvl5pPr marL="7257593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5pPr>
    <a:lvl6pPr marL="9071991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6pPr>
    <a:lvl7pPr marL="10886389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7pPr>
    <a:lvl8pPr marL="12700787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8pPr>
    <a:lvl9pPr marL="14515186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E6252B-FF07-3D41-BD31-E5E2ADD980E7}" type="slidenum">
              <a:rPr lang="es-CL" smtClean="0"/>
              <a:t>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45298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80222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95754" y="1884346"/>
            <a:ext cx="20820184" cy="13261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 dirty="0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95754" y="4659086"/>
            <a:ext cx="30007779" cy="342514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 dirty="0"/>
              <a:t>Haga clic para modificar los estilos de texto del patrón</a:t>
            </a:r>
          </a:p>
          <a:p>
            <a:pPr lvl="1"/>
            <a:r>
              <a:rPr lang="es-MX" dirty="0"/>
              <a:t>Segundo nivel</a:t>
            </a:r>
          </a:p>
          <a:p>
            <a:pPr lvl="2"/>
            <a:r>
              <a:rPr lang="es-MX" dirty="0"/>
              <a:t>Tercer nivel</a:t>
            </a:r>
          </a:p>
          <a:p>
            <a:pPr lvl="3"/>
            <a:r>
              <a:rPr lang="es-MX" dirty="0"/>
              <a:t>Cuarto nivel</a:t>
            </a:r>
          </a:p>
          <a:p>
            <a:pPr lvl="4"/>
            <a:r>
              <a:rPr lang="es-MX" dirty="0"/>
              <a:t>Quinto nivel</a:t>
            </a:r>
            <a:endParaRPr lang="en-US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B96CF656-B7FF-1468-EC70-E9C26D802A84}"/>
              </a:ext>
            </a:extLst>
          </p:cNvPr>
          <p:cNvSpPr/>
          <p:nvPr userDrawn="1"/>
        </p:nvSpPr>
        <p:spPr>
          <a:xfrm>
            <a:off x="0" y="0"/>
            <a:ext cx="32400000" cy="900000"/>
          </a:xfrm>
          <a:prstGeom prst="rect">
            <a:avLst/>
          </a:prstGeom>
          <a:gradFill flip="none" rotWithShape="1">
            <a:gsLst>
              <a:gs pos="67000">
                <a:srgbClr val="3DAE2B"/>
              </a:gs>
              <a:gs pos="0">
                <a:srgbClr val="F5B335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3DE99D7-0DEA-04AF-8BCE-CBD893498A3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26746" y="40354633"/>
            <a:ext cx="7620000" cy="2870200"/>
          </a:xfrm>
          <a:prstGeom prst="rect">
            <a:avLst/>
          </a:prstGeom>
        </p:spPr>
      </p:pic>
      <p:grpSp>
        <p:nvGrpSpPr>
          <p:cNvPr id="6" name="Grupo 5">
            <a:extLst>
              <a:ext uri="{FF2B5EF4-FFF2-40B4-BE49-F238E27FC236}">
                <a16:creationId xmlns:a16="http://schemas.microsoft.com/office/drawing/2014/main" id="{71DF54D4-0EDE-F133-1E98-06083F04C041}"/>
              </a:ext>
            </a:extLst>
          </p:cNvPr>
          <p:cNvGrpSpPr/>
          <p:nvPr userDrawn="1"/>
        </p:nvGrpSpPr>
        <p:grpSpPr>
          <a:xfrm>
            <a:off x="10282993" y="40540918"/>
            <a:ext cx="21089550" cy="2365161"/>
            <a:chOff x="288092" y="13749752"/>
            <a:chExt cx="14679287" cy="1646260"/>
          </a:xfrm>
        </p:grpSpPr>
        <p:pic>
          <p:nvPicPr>
            <p:cNvPr id="9" name="Imagen 8">
              <a:extLst>
                <a:ext uri="{FF2B5EF4-FFF2-40B4-BE49-F238E27FC236}">
                  <a16:creationId xmlns:a16="http://schemas.microsoft.com/office/drawing/2014/main" id="{3470FC83-B686-0831-D39F-1EA67EDDC1F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3112651" y="14338397"/>
              <a:ext cx="1854728" cy="596438"/>
            </a:xfrm>
            <a:prstGeom prst="rect">
              <a:avLst/>
            </a:prstGeom>
          </p:spPr>
        </p:pic>
        <p:pic>
          <p:nvPicPr>
            <p:cNvPr id="12" name="Imagen 11">
              <a:extLst>
                <a:ext uri="{FF2B5EF4-FFF2-40B4-BE49-F238E27FC236}">
                  <a16:creationId xmlns:a16="http://schemas.microsoft.com/office/drawing/2014/main" id="{B3EE91A3-73B0-ED68-33B4-10E6E7A5965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88092" y="14156171"/>
              <a:ext cx="2662829" cy="692119"/>
            </a:xfrm>
            <a:prstGeom prst="rect">
              <a:avLst/>
            </a:prstGeom>
          </p:spPr>
        </p:pic>
        <p:pic>
          <p:nvPicPr>
            <p:cNvPr id="15" name="Imagen 14">
              <a:extLst>
                <a:ext uri="{FF2B5EF4-FFF2-40B4-BE49-F238E27FC236}">
                  <a16:creationId xmlns:a16="http://schemas.microsoft.com/office/drawing/2014/main" id="{2AB5104B-3319-2572-89F1-FCB17534926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rcRect t="23804" b="28648"/>
            <a:stretch/>
          </p:blipFill>
          <p:spPr>
            <a:xfrm>
              <a:off x="3449785" y="14058535"/>
              <a:ext cx="1685324" cy="801338"/>
            </a:xfrm>
            <a:prstGeom prst="rect">
              <a:avLst/>
            </a:prstGeom>
          </p:spPr>
        </p:pic>
        <p:pic>
          <p:nvPicPr>
            <p:cNvPr id="16" name="Imagen 15">
              <a:extLst>
                <a:ext uri="{FF2B5EF4-FFF2-40B4-BE49-F238E27FC236}">
                  <a16:creationId xmlns:a16="http://schemas.microsoft.com/office/drawing/2014/main" id="{132D6649-9822-385F-222F-D4B3B93BED0B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rcRect t="37459" b="39836"/>
            <a:stretch/>
          </p:blipFill>
          <p:spPr>
            <a:xfrm>
              <a:off x="6709381" y="14360049"/>
              <a:ext cx="1854728" cy="421114"/>
            </a:xfrm>
            <a:prstGeom prst="rect">
              <a:avLst/>
            </a:prstGeom>
          </p:spPr>
        </p:pic>
        <p:pic>
          <p:nvPicPr>
            <p:cNvPr id="17" name="Imagen 16">
              <a:extLst>
                <a:ext uri="{FF2B5EF4-FFF2-40B4-BE49-F238E27FC236}">
                  <a16:creationId xmlns:a16="http://schemas.microsoft.com/office/drawing/2014/main" id="{595309B7-4DE6-9B43-7B89-61D921C601EE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10055862" y="14373498"/>
              <a:ext cx="2903054" cy="474681"/>
            </a:xfrm>
            <a:prstGeom prst="rect">
              <a:avLst/>
            </a:prstGeom>
          </p:spPr>
        </p:pic>
        <p:pic>
          <p:nvPicPr>
            <p:cNvPr id="18" name="Imagen 17">
              <a:extLst>
                <a:ext uri="{FF2B5EF4-FFF2-40B4-BE49-F238E27FC236}">
                  <a16:creationId xmlns:a16="http://schemas.microsoft.com/office/drawing/2014/main" id="{C2658619-2A9D-BC9B-CDE6-F0BCF454DC2A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19945" y="13749752"/>
              <a:ext cx="1646260" cy="1646260"/>
            </a:xfrm>
            <a:prstGeom prst="rect">
              <a:avLst/>
            </a:prstGeom>
          </p:spPr>
        </p:pic>
        <p:pic>
          <p:nvPicPr>
            <p:cNvPr id="19" name="Imagen 18">
              <a:extLst>
                <a:ext uri="{FF2B5EF4-FFF2-40B4-BE49-F238E27FC236}">
                  <a16:creationId xmlns:a16="http://schemas.microsoft.com/office/drawing/2014/main" id="{B50F8097-3C6D-0359-C0B9-D76DE746BD00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18304" y="14327661"/>
              <a:ext cx="1322224" cy="58673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71047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o 6">
            <a:extLst>
              <a:ext uri="{FF2B5EF4-FFF2-40B4-BE49-F238E27FC236}">
                <a16:creationId xmlns:a16="http://schemas.microsoft.com/office/drawing/2014/main" id="{DE562AF8-6D79-149D-C239-54711D1032D9}"/>
              </a:ext>
            </a:extLst>
          </p:cNvPr>
          <p:cNvGrpSpPr/>
          <p:nvPr/>
        </p:nvGrpSpPr>
        <p:grpSpPr>
          <a:xfrm>
            <a:off x="1170007" y="6572801"/>
            <a:ext cx="3894698" cy="715019"/>
            <a:chOff x="1428462" y="6572801"/>
            <a:chExt cx="3894698" cy="715019"/>
          </a:xfrm>
        </p:grpSpPr>
        <p:sp>
          <p:nvSpPr>
            <p:cNvPr id="8" name="CuadroTexto 7">
              <a:extLst>
                <a:ext uri="{FF2B5EF4-FFF2-40B4-BE49-F238E27FC236}">
                  <a16:creationId xmlns:a16="http://schemas.microsoft.com/office/drawing/2014/main" id="{093D4454-8B74-DA30-BF52-52BACF1C8D45}"/>
                </a:ext>
              </a:extLst>
            </p:cNvPr>
            <p:cNvSpPr txBox="1"/>
            <p:nvPr userDrawn="1"/>
          </p:nvSpPr>
          <p:spPr>
            <a:xfrm>
              <a:off x="1759556" y="6572801"/>
              <a:ext cx="356360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s-CL" sz="4000" b="1" dirty="0">
                  <a:solidFill>
                    <a:srgbClr val="253264"/>
                  </a:solidFill>
                </a:rPr>
                <a:t>INTRODUCCIÓN</a:t>
              </a:r>
            </a:p>
          </p:txBody>
        </p:sp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4790901D-4507-B809-FB2E-FC61FE382E6A}"/>
                </a:ext>
              </a:extLst>
            </p:cNvPr>
            <p:cNvSpPr/>
            <p:nvPr userDrawn="1"/>
          </p:nvSpPr>
          <p:spPr>
            <a:xfrm>
              <a:off x="1428462" y="6579934"/>
              <a:ext cx="214071" cy="707886"/>
            </a:xfrm>
            <a:prstGeom prst="rect">
              <a:avLst/>
            </a:prstGeom>
            <a:solidFill>
              <a:srgbClr val="25326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dirty="0"/>
            </a:p>
          </p:txBody>
        </p:sp>
      </p:grpSp>
      <p:sp>
        <p:nvSpPr>
          <p:cNvPr id="10" name="CuadroTexto 9">
            <a:extLst>
              <a:ext uri="{FF2B5EF4-FFF2-40B4-BE49-F238E27FC236}">
                <a16:creationId xmlns:a16="http://schemas.microsoft.com/office/drawing/2014/main" id="{717E3CC6-1A0A-A351-96D2-3BC0F4CD9345}"/>
              </a:ext>
            </a:extLst>
          </p:cNvPr>
          <p:cNvSpPr txBox="1"/>
          <p:nvPr/>
        </p:nvSpPr>
        <p:spPr>
          <a:xfrm>
            <a:off x="1149350" y="19765439"/>
            <a:ext cx="23709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s-CL" sz="4000" b="1" dirty="0">
                <a:solidFill>
                  <a:srgbClr val="253264"/>
                </a:solidFill>
              </a:rPr>
              <a:t>HIPÓTESIS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D5DA25E1-B615-AC74-A459-5A79186BBB55}"/>
              </a:ext>
            </a:extLst>
          </p:cNvPr>
          <p:cNvSpPr txBox="1"/>
          <p:nvPr/>
        </p:nvSpPr>
        <p:spPr>
          <a:xfrm>
            <a:off x="1080484" y="25831195"/>
            <a:ext cx="250863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s-CL" sz="4000" b="1" dirty="0">
                <a:solidFill>
                  <a:srgbClr val="253264"/>
                </a:solidFill>
              </a:rPr>
              <a:t>OBJETIVOS</a:t>
            </a:r>
          </a:p>
        </p:txBody>
      </p:sp>
      <p:grpSp>
        <p:nvGrpSpPr>
          <p:cNvPr id="12" name="Grupo 11">
            <a:extLst>
              <a:ext uri="{FF2B5EF4-FFF2-40B4-BE49-F238E27FC236}">
                <a16:creationId xmlns:a16="http://schemas.microsoft.com/office/drawing/2014/main" id="{841BE154-D40F-DC20-E221-DE0423A0ADB9}"/>
              </a:ext>
            </a:extLst>
          </p:cNvPr>
          <p:cNvGrpSpPr/>
          <p:nvPr/>
        </p:nvGrpSpPr>
        <p:grpSpPr>
          <a:xfrm>
            <a:off x="1159224" y="32683052"/>
            <a:ext cx="2470462" cy="715019"/>
            <a:chOff x="1428462" y="6572801"/>
            <a:chExt cx="2470462" cy="715019"/>
          </a:xfrm>
        </p:grpSpPr>
        <p:sp>
          <p:nvSpPr>
            <p:cNvPr id="13" name="CuadroTexto 12">
              <a:extLst>
                <a:ext uri="{FF2B5EF4-FFF2-40B4-BE49-F238E27FC236}">
                  <a16:creationId xmlns:a16="http://schemas.microsoft.com/office/drawing/2014/main" id="{343F8D66-36B8-A57A-4C4E-F1A35E03F989}"/>
                </a:ext>
              </a:extLst>
            </p:cNvPr>
            <p:cNvSpPr txBox="1"/>
            <p:nvPr userDrawn="1"/>
          </p:nvSpPr>
          <p:spPr>
            <a:xfrm>
              <a:off x="1759556" y="6572801"/>
              <a:ext cx="2139368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s-CL" sz="4000" b="1" dirty="0">
                  <a:solidFill>
                    <a:srgbClr val="253264"/>
                  </a:solidFill>
                </a:rPr>
                <a:t>MÉTODO</a:t>
              </a:r>
            </a:p>
          </p:txBody>
        </p:sp>
        <p:sp>
          <p:nvSpPr>
            <p:cNvPr id="14" name="Rectángulo 13">
              <a:extLst>
                <a:ext uri="{FF2B5EF4-FFF2-40B4-BE49-F238E27FC236}">
                  <a16:creationId xmlns:a16="http://schemas.microsoft.com/office/drawing/2014/main" id="{02F9738B-6C05-63DC-499C-8942FB793B5E}"/>
                </a:ext>
              </a:extLst>
            </p:cNvPr>
            <p:cNvSpPr/>
            <p:nvPr userDrawn="1"/>
          </p:nvSpPr>
          <p:spPr>
            <a:xfrm>
              <a:off x="1428462" y="6579934"/>
              <a:ext cx="214071" cy="707886"/>
            </a:xfrm>
            <a:prstGeom prst="rect">
              <a:avLst/>
            </a:prstGeom>
            <a:solidFill>
              <a:srgbClr val="25326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dirty="0"/>
            </a:p>
          </p:txBody>
        </p:sp>
      </p:grpSp>
      <p:grpSp>
        <p:nvGrpSpPr>
          <p:cNvPr id="15" name="Grupo 14">
            <a:extLst>
              <a:ext uri="{FF2B5EF4-FFF2-40B4-BE49-F238E27FC236}">
                <a16:creationId xmlns:a16="http://schemas.microsoft.com/office/drawing/2014/main" id="{EA7C01F6-2196-C4F0-D3E4-5A2CDB454F74}"/>
              </a:ext>
            </a:extLst>
          </p:cNvPr>
          <p:cNvGrpSpPr/>
          <p:nvPr/>
        </p:nvGrpSpPr>
        <p:grpSpPr>
          <a:xfrm>
            <a:off x="16646691" y="6572801"/>
            <a:ext cx="3241314" cy="715019"/>
            <a:chOff x="1428462" y="6572801"/>
            <a:chExt cx="3241314" cy="715019"/>
          </a:xfrm>
        </p:grpSpPr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A0A726A0-F9F2-22E0-0D59-BC547D412846}"/>
                </a:ext>
              </a:extLst>
            </p:cNvPr>
            <p:cNvSpPr txBox="1"/>
            <p:nvPr userDrawn="1"/>
          </p:nvSpPr>
          <p:spPr>
            <a:xfrm>
              <a:off x="1759556" y="6572801"/>
              <a:ext cx="2910220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s-CL" sz="4000" b="1" dirty="0">
                  <a:solidFill>
                    <a:srgbClr val="253264"/>
                  </a:solidFill>
                </a:rPr>
                <a:t>RESULTADOS</a:t>
              </a:r>
            </a:p>
          </p:txBody>
        </p:sp>
        <p:sp>
          <p:nvSpPr>
            <p:cNvPr id="17" name="Rectángulo 16">
              <a:extLst>
                <a:ext uri="{FF2B5EF4-FFF2-40B4-BE49-F238E27FC236}">
                  <a16:creationId xmlns:a16="http://schemas.microsoft.com/office/drawing/2014/main" id="{F7832638-D4B4-E0C7-0564-BBFA7E6E593C}"/>
                </a:ext>
              </a:extLst>
            </p:cNvPr>
            <p:cNvSpPr/>
            <p:nvPr userDrawn="1"/>
          </p:nvSpPr>
          <p:spPr>
            <a:xfrm>
              <a:off x="1428462" y="6579934"/>
              <a:ext cx="214071" cy="707886"/>
            </a:xfrm>
            <a:prstGeom prst="rect">
              <a:avLst/>
            </a:prstGeom>
            <a:solidFill>
              <a:srgbClr val="25326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dirty="0"/>
            </a:p>
          </p:txBody>
        </p:sp>
      </p:grpSp>
      <p:grpSp>
        <p:nvGrpSpPr>
          <p:cNvPr id="18" name="Grupo 17">
            <a:extLst>
              <a:ext uri="{FF2B5EF4-FFF2-40B4-BE49-F238E27FC236}">
                <a16:creationId xmlns:a16="http://schemas.microsoft.com/office/drawing/2014/main" id="{55C482E9-2F62-C622-7878-219F91044A3D}"/>
              </a:ext>
            </a:extLst>
          </p:cNvPr>
          <p:cNvGrpSpPr/>
          <p:nvPr/>
        </p:nvGrpSpPr>
        <p:grpSpPr>
          <a:xfrm>
            <a:off x="16613207" y="25811751"/>
            <a:ext cx="3827116" cy="715019"/>
            <a:chOff x="1428462" y="6572801"/>
            <a:chExt cx="3827116" cy="715019"/>
          </a:xfrm>
        </p:grpSpPr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E177A031-391A-009F-C55F-61048AD95FE4}"/>
                </a:ext>
              </a:extLst>
            </p:cNvPr>
            <p:cNvSpPr txBox="1"/>
            <p:nvPr userDrawn="1"/>
          </p:nvSpPr>
          <p:spPr>
            <a:xfrm>
              <a:off x="1759556" y="6572801"/>
              <a:ext cx="3496022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s-CL" sz="4000" b="1" dirty="0">
                  <a:solidFill>
                    <a:srgbClr val="253264"/>
                  </a:solidFill>
                </a:rPr>
                <a:t>CONCLUSIONES</a:t>
              </a:r>
            </a:p>
          </p:txBody>
        </p:sp>
        <p:sp>
          <p:nvSpPr>
            <p:cNvPr id="20" name="Rectángulo 19">
              <a:extLst>
                <a:ext uri="{FF2B5EF4-FFF2-40B4-BE49-F238E27FC236}">
                  <a16:creationId xmlns:a16="http://schemas.microsoft.com/office/drawing/2014/main" id="{8D087688-EA6F-8DE2-108F-987D495EB3AB}"/>
                </a:ext>
              </a:extLst>
            </p:cNvPr>
            <p:cNvSpPr/>
            <p:nvPr userDrawn="1"/>
          </p:nvSpPr>
          <p:spPr>
            <a:xfrm>
              <a:off x="1428462" y="6579934"/>
              <a:ext cx="214071" cy="707886"/>
            </a:xfrm>
            <a:prstGeom prst="rect">
              <a:avLst/>
            </a:prstGeom>
            <a:solidFill>
              <a:srgbClr val="25326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dirty="0"/>
            </a:p>
          </p:txBody>
        </p:sp>
      </p:grpSp>
      <p:sp>
        <p:nvSpPr>
          <p:cNvPr id="21" name="CuadroTexto 20">
            <a:extLst>
              <a:ext uri="{FF2B5EF4-FFF2-40B4-BE49-F238E27FC236}">
                <a16:creationId xmlns:a16="http://schemas.microsoft.com/office/drawing/2014/main" id="{C04163BF-9B3C-2570-4B97-0D1E32D75C1D}"/>
              </a:ext>
            </a:extLst>
          </p:cNvPr>
          <p:cNvSpPr txBox="1"/>
          <p:nvPr/>
        </p:nvSpPr>
        <p:spPr>
          <a:xfrm>
            <a:off x="1149350" y="1906589"/>
            <a:ext cx="299561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4800" b="1" dirty="0">
                <a:solidFill>
                  <a:srgbClr val="253264"/>
                </a:solidFill>
              </a:rPr>
              <a:t>Ejemplo de título del proyecto. Tamaño mínimo de tipografía 40, está construido en color negro, y en negritas. La fuente tipográfica es la </a:t>
            </a:r>
            <a:r>
              <a:rPr lang="es-CL" sz="4800" b="1" dirty="0" err="1">
                <a:solidFill>
                  <a:srgbClr val="253264"/>
                </a:solidFill>
              </a:rPr>
              <a:t>calibrí</a:t>
            </a:r>
            <a:r>
              <a:rPr lang="es-CL" sz="4800" b="1" dirty="0">
                <a:solidFill>
                  <a:srgbClr val="253264"/>
                </a:solidFill>
              </a:rPr>
              <a:t> (logos adicionales se pueden colocar a la derecha o a la izquierda de este título)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BA479741-275E-C686-67FD-85E98F8EC4CB}"/>
              </a:ext>
            </a:extLst>
          </p:cNvPr>
          <p:cNvSpPr txBox="1"/>
          <p:nvPr/>
        </p:nvSpPr>
        <p:spPr>
          <a:xfrm>
            <a:off x="1149351" y="4069965"/>
            <a:ext cx="299561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3000" dirty="0">
                <a:solidFill>
                  <a:srgbClr val="4D4D4D"/>
                </a:solidFill>
              </a:rPr>
              <a:t>Ejemplo de bajada de título. En este apartado se deben colocar el o los autores. El </a:t>
            </a:r>
            <a:r>
              <a:rPr lang="es-CL" sz="3000" b="1" dirty="0">
                <a:solidFill>
                  <a:srgbClr val="4D4D4D"/>
                </a:solidFill>
              </a:rPr>
              <a:t>tamaño mínimo </a:t>
            </a:r>
            <a:r>
              <a:rPr lang="es-CL" sz="3000" dirty="0">
                <a:solidFill>
                  <a:srgbClr val="4D4D4D"/>
                </a:solidFill>
              </a:rPr>
              <a:t>de tipografía es 30. El color es el #4D4D4D. Ejemplo de bajada de título. En este apartado se deben colocar el o los autores. El </a:t>
            </a:r>
            <a:r>
              <a:rPr lang="es-CL" sz="3000" b="1" dirty="0">
                <a:solidFill>
                  <a:srgbClr val="4D4D4D"/>
                </a:solidFill>
              </a:rPr>
              <a:t>tamaño mínimo </a:t>
            </a:r>
            <a:r>
              <a:rPr lang="es-CL" sz="3000" dirty="0">
                <a:solidFill>
                  <a:srgbClr val="4D4D4D"/>
                </a:solidFill>
              </a:rPr>
              <a:t>de tipografía es 30. El color es el #4D4D4D. Ejemplo de bajada de título. En este apartado se deben colocar el o los autores. El </a:t>
            </a:r>
            <a:r>
              <a:rPr lang="es-CL" sz="3000" b="1" dirty="0">
                <a:solidFill>
                  <a:srgbClr val="4D4D4D"/>
                </a:solidFill>
              </a:rPr>
              <a:t>tamaño mínimo </a:t>
            </a:r>
            <a:r>
              <a:rPr lang="es-CL" sz="3000" dirty="0">
                <a:solidFill>
                  <a:srgbClr val="4D4D4D"/>
                </a:solidFill>
              </a:rPr>
              <a:t>de tipografía es 30. El color es el #4D4D4D. Ejemplo de bajada de título. En este apartado se deben colocar el o los autores. El </a:t>
            </a:r>
            <a:r>
              <a:rPr lang="es-CL" sz="3000" b="1" dirty="0">
                <a:solidFill>
                  <a:srgbClr val="4D4D4D"/>
                </a:solidFill>
              </a:rPr>
              <a:t>tamaño mínimo </a:t>
            </a:r>
            <a:r>
              <a:rPr lang="es-CL" sz="3000" dirty="0">
                <a:solidFill>
                  <a:srgbClr val="4D4D4D"/>
                </a:solidFill>
              </a:rPr>
              <a:t>de tipografía es 30. El color es el #4D4D4D.  </a:t>
            </a:r>
            <a:endParaRPr lang="es-CL" dirty="0">
              <a:solidFill>
                <a:srgbClr val="4D4D4D"/>
              </a:solidFill>
            </a:endParaRP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E69207B-B99F-94FF-C15D-6A8F08FE8412}"/>
              </a:ext>
            </a:extLst>
          </p:cNvPr>
          <p:cNvSpPr txBox="1"/>
          <p:nvPr/>
        </p:nvSpPr>
        <p:spPr>
          <a:xfrm>
            <a:off x="1149350" y="7859581"/>
            <a:ext cx="14690725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3000" dirty="0">
                <a:solidFill>
                  <a:srgbClr val="4D4D4D"/>
                </a:solidFill>
              </a:rPr>
              <a:t>Ejemplo de caja de texto. En este apartado se debe colocar la introducción. El </a:t>
            </a:r>
            <a:r>
              <a:rPr lang="es-CL" sz="3000" b="1" dirty="0">
                <a:solidFill>
                  <a:srgbClr val="4D4D4D"/>
                </a:solidFill>
              </a:rPr>
              <a:t>tamaño mínimo </a:t>
            </a:r>
            <a:r>
              <a:rPr lang="es-CL" sz="3000" dirty="0">
                <a:solidFill>
                  <a:srgbClr val="4D4D4D"/>
                </a:solidFill>
              </a:rPr>
              <a:t>de tipografía es 30. El color es el #4D4D4D. Ejemplo de caja de texto. En este apartado se debe colocar la introducción. El </a:t>
            </a:r>
            <a:r>
              <a:rPr lang="es-CL" sz="3000" b="1" dirty="0">
                <a:solidFill>
                  <a:srgbClr val="4D4D4D"/>
                </a:solidFill>
              </a:rPr>
              <a:t>tamaño mínimo </a:t>
            </a:r>
            <a:r>
              <a:rPr lang="es-CL" sz="3000" dirty="0">
                <a:solidFill>
                  <a:srgbClr val="4D4D4D"/>
                </a:solidFill>
              </a:rPr>
              <a:t>de tipografía es 30. El color es el #4D4D4D. Ejemplo de caja de texto. En este apartado se debe colocar la introducción. El </a:t>
            </a:r>
            <a:r>
              <a:rPr lang="es-CL" sz="3000" b="1" dirty="0">
                <a:solidFill>
                  <a:srgbClr val="4D4D4D"/>
                </a:solidFill>
              </a:rPr>
              <a:t>tamaño mínimo </a:t>
            </a:r>
            <a:r>
              <a:rPr lang="es-CL" sz="3000" dirty="0">
                <a:solidFill>
                  <a:srgbClr val="4D4D4D"/>
                </a:solidFill>
              </a:rPr>
              <a:t>de tipografía es 30. El color es el #4D4D4D. Ejemplo de caja de texto. En este apartado se debe colocar la introducción. El </a:t>
            </a:r>
            <a:r>
              <a:rPr lang="es-CL" sz="3000" b="1" dirty="0">
                <a:solidFill>
                  <a:srgbClr val="4D4D4D"/>
                </a:solidFill>
              </a:rPr>
              <a:t>tamaño mínimo </a:t>
            </a:r>
            <a:r>
              <a:rPr lang="es-CL" sz="3000" dirty="0">
                <a:solidFill>
                  <a:srgbClr val="4D4D4D"/>
                </a:solidFill>
              </a:rPr>
              <a:t>de tipografía es 30. El color es el #4D4D4D. Ejemplo de caja de texto. En este apartado se debe colocar la introducción. El </a:t>
            </a:r>
            <a:r>
              <a:rPr lang="es-CL" sz="3000" b="1" dirty="0">
                <a:solidFill>
                  <a:srgbClr val="4D4D4D"/>
                </a:solidFill>
              </a:rPr>
              <a:t>tamaño mínimo </a:t>
            </a:r>
            <a:r>
              <a:rPr lang="es-CL" sz="3000" dirty="0">
                <a:solidFill>
                  <a:srgbClr val="4D4D4D"/>
                </a:solidFill>
              </a:rPr>
              <a:t>de tipografía es 30. El color es el #4D4D4D. Ejemplo de caja de texto. En este apartado se debe colocar la introducción. El </a:t>
            </a:r>
            <a:r>
              <a:rPr lang="es-CL" sz="3000" b="1" dirty="0">
                <a:solidFill>
                  <a:srgbClr val="4D4D4D"/>
                </a:solidFill>
              </a:rPr>
              <a:t>tamaño mínimo </a:t>
            </a:r>
            <a:r>
              <a:rPr lang="es-CL" sz="3000" dirty="0">
                <a:solidFill>
                  <a:srgbClr val="4D4D4D"/>
                </a:solidFill>
              </a:rPr>
              <a:t>de tipografía es 30. El color es el #4D4D4D. </a:t>
            </a:r>
            <a:endParaRPr lang="es-CL" dirty="0">
              <a:solidFill>
                <a:srgbClr val="4D4D4D"/>
              </a:solidFill>
            </a:endParaRP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6F79CEA1-70AD-CFBF-FB0D-BE09C162EFAC}"/>
              </a:ext>
            </a:extLst>
          </p:cNvPr>
          <p:cNvSpPr txBox="1"/>
          <p:nvPr/>
        </p:nvSpPr>
        <p:spPr>
          <a:xfrm>
            <a:off x="1149350" y="20962464"/>
            <a:ext cx="14690725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3000" dirty="0">
                <a:solidFill>
                  <a:srgbClr val="4D4D4D"/>
                </a:solidFill>
              </a:rPr>
              <a:t>Ejemplo de caja de texto. En este apartado se debe colocar la </a:t>
            </a:r>
            <a:r>
              <a:rPr lang="es-CL" sz="3000" dirty="0" err="1">
                <a:solidFill>
                  <a:srgbClr val="4D4D4D"/>
                </a:solidFill>
              </a:rPr>
              <a:t>hipótesos</a:t>
            </a:r>
            <a:r>
              <a:rPr lang="es-CL" sz="3000" dirty="0">
                <a:solidFill>
                  <a:srgbClr val="4D4D4D"/>
                </a:solidFill>
              </a:rPr>
              <a:t>. El </a:t>
            </a:r>
            <a:r>
              <a:rPr lang="es-CL" sz="3000" b="1" dirty="0">
                <a:solidFill>
                  <a:srgbClr val="4D4D4D"/>
                </a:solidFill>
              </a:rPr>
              <a:t>tamaño mínimo </a:t>
            </a:r>
            <a:r>
              <a:rPr lang="es-CL" sz="3000" dirty="0">
                <a:solidFill>
                  <a:srgbClr val="4D4D4D"/>
                </a:solidFill>
              </a:rPr>
              <a:t>de tipografía es 30. El color es el #4D4D4D. Ejemplo de caja de texto. En este apartado se debe colocar la </a:t>
            </a:r>
            <a:r>
              <a:rPr lang="es-CL" sz="3000" dirty="0" err="1">
                <a:solidFill>
                  <a:srgbClr val="4D4D4D"/>
                </a:solidFill>
              </a:rPr>
              <a:t>hipótesos</a:t>
            </a:r>
            <a:r>
              <a:rPr lang="es-CL" sz="3000" dirty="0">
                <a:solidFill>
                  <a:srgbClr val="4D4D4D"/>
                </a:solidFill>
              </a:rPr>
              <a:t>. El </a:t>
            </a:r>
            <a:r>
              <a:rPr lang="es-CL" sz="3000" b="1" dirty="0">
                <a:solidFill>
                  <a:srgbClr val="4D4D4D"/>
                </a:solidFill>
              </a:rPr>
              <a:t>tamaño mínimo </a:t>
            </a:r>
            <a:r>
              <a:rPr lang="es-CL" sz="3000" dirty="0">
                <a:solidFill>
                  <a:srgbClr val="4D4D4D"/>
                </a:solidFill>
              </a:rPr>
              <a:t>de tipografía es 30. El color es el #4D4D4D.</a:t>
            </a:r>
          </a:p>
          <a:p>
            <a:pPr algn="just"/>
            <a:endParaRPr lang="es-CL" sz="3200" dirty="0">
              <a:solidFill>
                <a:srgbClr val="4D4D4D"/>
              </a:solidFill>
            </a:endParaRPr>
          </a:p>
          <a:p>
            <a:pPr algn="just"/>
            <a:r>
              <a:rPr lang="es-CL" sz="3000" dirty="0">
                <a:solidFill>
                  <a:srgbClr val="4D4D4D"/>
                </a:solidFill>
              </a:rPr>
              <a:t>Ejemplo de caja de texto. En este apartado se debe colocar la </a:t>
            </a:r>
            <a:r>
              <a:rPr lang="es-CL" sz="3000" dirty="0" err="1">
                <a:solidFill>
                  <a:srgbClr val="4D4D4D"/>
                </a:solidFill>
              </a:rPr>
              <a:t>hipótesos</a:t>
            </a:r>
            <a:r>
              <a:rPr lang="es-CL" sz="3000" dirty="0">
                <a:solidFill>
                  <a:srgbClr val="4D4D4D"/>
                </a:solidFill>
              </a:rPr>
              <a:t>. El </a:t>
            </a:r>
            <a:r>
              <a:rPr lang="es-CL" sz="3000" b="1" dirty="0">
                <a:solidFill>
                  <a:srgbClr val="4D4D4D"/>
                </a:solidFill>
              </a:rPr>
              <a:t>tamaño mínimo </a:t>
            </a:r>
            <a:r>
              <a:rPr lang="es-CL" sz="3000" dirty="0">
                <a:solidFill>
                  <a:srgbClr val="4D4D4D"/>
                </a:solidFill>
              </a:rPr>
              <a:t>de tipografía es 30. El color es el #4D4D4D.</a:t>
            </a:r>
            <a:r>
              <a:rPr lang="es-CL" sz="3200" dirty="0">
                <a:solidFill>
                  <a:srgbClr val="4D4D4D"/>
                </a:solidFill>
              </a:rPr>
              <a:t> </a:t>
            </a:r>
            <a:r>
              <a:rPr lang="es-CL" sz="3000" dirty="0">
                <a:solidFill>
                  <a:srgbClr val="4D4D4D"/>
                </a:solidFill>
              </a:rPr>
              <a:t>Ejemplo de caja de texto. En este apartado se debe colocar la </a:t>
            </a:r>
            <a:r>
              <a:rPr lang="es-CL" sz="3000" dirty="0" err="1">
                <a:solidFill>
                  <a:srgbClr val="4D4D4D"/>
                </a:solidFill>
              </a:rPr>
              <a:t>hipótesos</a:t>
            </a:r>
            <a:r>
              <a:rPr lang="es-CL" sz="3000" dirty="0">
                <a:solidFill>
                  <a:srgbClr val="4D4D4D"/>
                </a:solidFill>
              </a:rPr>
              <a:t>. El </a:t>
            </a:r>
            <a:r>
              <a:rPr lang="es-CL" sz="3000" b="1" dirty="0">
                <a:solidFill>
                  <a:srgbClr val="4D4D4D"/>
                </a:solidFill>
              </a:rPr>
              <a:t>tamaño mínimo </a:t>
            </a:r>
            <a:r>
              <a:rPr lang="es-CL" sz="3000" dirty="0">
                <a:solidFill>
                  <a:srgbClr val="4D4D4D"/>
                </a:solidFill>
              </a:rPr>
              <a:t>de tipografía es 30. El color es el #4D4D4D.</a:t>
            </a:r>
            <a:r>
              <a:rPr lang="es-CL" sz="3200" dirty="0">
                <a:solidFill>
                  <a:srgbClr val="4D4D4D"/>
                </a:solidFill>
              </a:rPr>
              <a:t> </a:t>
            </a:r>
            <a:r>
              <a:rPr lang="es-CL" sz="3000" dirty="0">
                <a:solidFill>
                  <a:srgbClr val="4D4D4D"/>
                </a:solidFill>
              </a:rPr>
              <a:t>Ejemplo de caja de texto. En este apartado se debe colocar la </a:t>
            </a:r>
            <a:r>
              <a:rPr lang="es-CL" sz="3000" dirty="0" err="1">
                <a:solidFill>
                  <a:srgbClr val="4D4D4D"/>
                </a:solidFill>
              </a:rPr>
              <a:t>hipótesos</a:t>
            </a:r>
            <a:r>
              <a:rPr lang="es-CL" sz="3000" dirty="0">
                <a:solidFill>
                  <a:srgbClr val="4D4D4D"/>
                </a:solidFill>
              </a:rPr>
              <a:t>. El </a:t>
            </a:r>
            <a:r>
              <a:rPr lang="es-CL" sz="3000" b="1" dirty="0">
                <a:solidFill>
                  <a:srgbClr val="4D4D4D"/>
                </a:solidFill>
              </a:rPr>
              <a:t>tamaño mínimo </a:t>
            </a:r>
            <a:r>
              <a:rPr lang="es-CL" sz="3000" dirty="0">
                <a:solidFill>
                  <a:srgbClr val="4D4D4D"/>
                </a:solidFill>
              </a:rPr>
              <a:t>de tipografía es 30. El color es el #4D4D4D.</a:t>
            </a:r>
            <a:endParaRPr lang="es-CL" sz="3200" dirty="0">
              <a:solidFill>
                <a:srgbClr val="4D4D4D"/>
              </a:solidFill>
            </a:endParaRP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4D29944E-1358-2ED7-7BC6-83235143BCA6}"/>
              </a:ext>
            </a:extLst>
          </p:cNvPr>
          <p:cNvSpPr txBox="1"/>
          <p:nvPr/>
        </p:nvSpPr>
        <p:spPr>
          <a:xfrm>
            <a:off x="1149350" y="27004751"/>
            <a:ext cx="14690725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3000" dirty="0">
                <a:solidFill>
                  <a:srgbClr val="4D4D4D"/>
                </a:solidFill>
              </a:rPr>
              <a:t>Ejemplo de caja de texto. En este apartado se deben colocar los objetivos. El </a:t>
            </a:r>
            <a:r>
              <a:rPr lang="es-CL" sz="3000" b="1" dirty="0">
                <a:solidFill>
                  <a:srgbClr val="4D4D4D"/>
                </a:solidFill>
              </a:rPr>
              <a:t>tamaño mínimo </a:t>
            </a:r>
            <a:r>
              <a:rPr lang="es-CL" sz="3000" dirty="0">
                <a:solidFill>
                  <a:srgbClr val="4D4D4D"/>
                </a:solidFill>
              </a:rPr>
              <a:t>de tipografía es 30. El color es el #4D4D4D. Ejemplo de caja de texto. En este apartado se deben colocar los objetivos. </a:t>
            </a:r>
          </a:p>
          <a:p>
            <a:pPr algn="just"/>
            <a:endParaRPr lang="es-CL" sz="3000" dirty="0">
              <a:solidFill>
                <a:srgbClr val="4D4D4D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CL" sz="3000" dirty="0">
                <a:solidFill>
                  <a:srgbClr val="4D4D4D"/>
                </a:solidFill>
              </a:rPr>
              <a:t>El </a:t>
            </a:r>
            <a:r>
              <a:rPr lang="es-CL" sz="3000" b="1" dirty="0">
                <a:solidFill>
                  <a:srgbClr val="4D4D4D"/>
                </a:solidFill>
              </a:rPr>
              <a:t>tamaño mínimo </a:t>
            </a:r>
            <a:r>
              <a:rPr lang="es-CL" sz="3000" dirty="0">
                <a:solidFill>
                  <a:srgbClr val="4D4D4D"/>
                </a:solidFill>
              </a:rPr>
              <a:t>de tipografía es 30. El color es el #4D4D4D. Ejemplo de caja de texto. En este apartado se deben colocar los objetivos.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CL" sz="3000" dirty="0">
                <a:solidFill>
                  <a:srgbClr val="4D4D4D"/>
                </a:solidFill>
              </a:rPr>
              <a:t>El </a:t>
            </a:r>
            <a:r>
              <a:rPr lang="es-CL" sz="3000" b="1" dirty="0">
                <a:solidFill>
                  <a:srgbClr val="4D4D4D"/>
                </a:solidFill>
              </a:rPr>
              <a:t>tamaño mínimo </a:t>
            </a:r>
            <a:r>
              <a:rPr lang="es-CL" sz="3000" dirty="0">
                <a:solidFill>
                  <a:srgbClr val="4D4D4D"/>
                </a:solidFill>
              </a:rPr>
              <a:t>de tipografía es 30. El color es el #4D4D4D. Ejemplo de caja de texto. En este apartado se deben colocar los objetivos.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CL" sz="3000" dirty="0">
                <a:solidFill>
                  <a:srgbClr val="4D4D4D"/>
                </a:solidFill>
              </a:rPr>
              <a:t>El </a:t>
            </a:r>
            <a:r>
              <a:rPr lang="es-CL" sz="3000" b="1" dirty="0">
                <a:solidFill>
                  <a:srgbClr val="4D4D4D"/>
                </a:solidFill>
              </a:rPr>
              <a:t>tamaño mínimo </a:t>
            </a:r>
            <a:r>
              <a:rPr lang="es-CL" sz="3000" dirty="0">
                <a:solidFill>
                  <a:srgbClr val="4D4D4D"/>
                </a:solidFill>
              </a:rPr>
              <a:t>de tipografía es 30. El color es el #4D4D4D. Ejemplo de caja de texto. En este apartado se deben colocar los objetivos. El </a:t>
            </a:r>
            <a:r>
              <a:rPr lang="es-CL" sz="3000" b="1" dirty="0">
                <a:solidFill>
                  <a:srgbClr val="4D4D4D"/>
                </a:solidFill>
              </a:rPr>
              <a:t>tamaño mínimo </a:t>
            </a:r>
            <a:r>
              <a:rPr lang="es-CL" sz="3000" dirty="0">
                <a:solidFill>
                  <a:srgbClr val="4D4D4D"/>
                </a:solidFill>
              </a:rPr>
              <a:t>de tipografía es 30. El color es el #4D4D4D. </a:t>
            </a:r>
            <a:endParaRPr lang="es-CL" dirty="0">
              <a:solidFill>
                <a:srgbClr val="4D4D4D"/>
              </a:solidFill>
            </a:endParaRP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0595CC53-CA5C-7389-277D-90B011B206F4}"/>
              </a:ext>
            </a:extLst>
          </p:cNvPr>
          <p:cNvSpPr txBox="1"/>
          <p:nvPr/>
        </p:nvSpPr>
        <p:spPr>
          <a:xfrm>
            <a:off x="1170007" y="33981896"/>
            <a:ext cx="1465196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3000" dirty="0">
                <a:solidFill>
                  <a:srgbClr val="4D4D4D"/>
                </a:solidFill>
              </a:rPr>
              <a:t>Ejemplo de caja de texto. En este apartado se debe colocar el método de trabajo. El </a:t>
            </a:r>
            <a:r>
              <a:rPr lang="es-CL" sz="3000" b="1" dirty="0">
                <a:solidFill>
                  <a:srgbClr val="4D4D4D"/>
                </a:solidFill>
              </a:rPr>
              <a:t>tamaño mínimo </a:t>
            </a:r>
            <a:r>
              <a:rPr lang="es-CL" sz="3000" dirty="0">
                <a:solidFill>
                  <a:srgbClr val="4D4D4D"/>
                </a:solidFill>
              </a:rPr>
              <a:t>de tipografía es 30. El color es el #4D4D4D. Ejemplo de caja de texto. En este apartado se debe colocar la </a:t>
            </a:r>
            <a:r>
              <a:rPr lang="es-CL" sz="3000" dirty="0" err="1">
                <a:solidFill>
                  <a:srgbClr val="4D4D4D"/>
                </a:solidFill>
              </a:rPr>
              <a:t>hipótesos</a:t>
            </a:r>
            <a:r>
              <a:rPr lang="es-CL" sz="3000" dirty="0">
                <a:solidFill>
                  <a:srgbClr val="4D4D4D"/>
                </a:solidFill>
              </a:rPr>
              <a:t>. El </a:t>
            </a:r>
            <a:r>
              <a:rPr lang="es-CL" sz="3000" b="1" dirty="0">
                <a:solidFill>
                  <a:srgbClr val="4D4D4D"/>
                </a:solidFill>
              </a:rPr>
              <a:t>tamaño mínimo </a:t>
            </a:r>
            <a:r>
              <a:rPr lang="es-CL" sz="3000" dirty="0">
                <a:solidFill>
                  <a:srgbClr val="4D4D4D"/>
                </a:solidFill>
              </a:rPr>
              <a:t>de tipografía es 30. El color es el #4D4D4D.</a:t>
            </a:r>
          </a:p>
          <a:p>
            <a:pPr algn="just"/>
            <a:endParaRPr lang="es-CL" sz="3200" dirty="0">
              <a:solidFill>
                <a:srgbClr val="4D4D4D"/>
              </a:solidFill>
            </a:endParaRPr>
          </a:p>
          <a:p>
            <a:pPr algn="just"/>
            <a:r>
              <a:rPr lang="es-CL" sz="3000" dirty="0">
                <a:solidFill>
                  <a:srgbClr val="4D4D4D"/>
                </a:solidFill>
              </a:rPr>
              <a:t>Ejemplo de caja de texto. En este apartado se debe colocar la </a:t>
            </a:r>
            <a:r>
              <a:rPr lang="es-CL" sz="3000" dirty="0" err="1">
                <a:solidFill>
                  <a:srgbClr val="4D4D4D"/>
                </a:solidFill>
              </a:rPr>
              <a:t>hipótesos</a:t>
            </a:r>
            <a:r>
              <a:rPr lang="es-CL" sz="3000" dirty="0">
                <a:solidFill>
                  <a:srgbClr val="4D4D4D"/>
                </a:solidFill>
              </a:rPr>
              <a:t>. El </a:t>
            </a:r>
            <a:r>
              <a:rPr lang="es-CL" sz="3000" b="1" dirty="0">
                <a:solidFill>
                  <a:srgbClr val="4D4D4D"/>
                </a:solidFill>
              </a:rPr>
              <a:t>tamaño mínimo </a:t>
            </a:r>
            <a:r>
              <a:rPr lang="es-CL" sz="3000" dirty="0">
                <a:solidFill>
                  <a:srgbClr val="4D4D4D"/>
                </a:solidFill>
              </a:rPr>
              <a:t>de tipografía es 30. El color es el #4D4D4D.</a:t>
            </a:r>
            <a:r>
              <a:rPr lang="es-CL" sz="3200" dirty="0">
                <a:solidFill>
                  <a:srgbClr val="4D4D4D"/>
                </a:solidFill>
              </a:rPr>
              <a:t> </a:t>
            </a:r>
            <a:r>
              <a:rPr lang="es-CL" sz="3000" dirty="0">
                <a:solidFill>
                  <a:srgbClr val="4D4D4D"/>
                </a:solidFill>
              </a:rPr>
              <a:t>Ejemplo de caja de texto. En este apartado se debe colocar la </a:t>
            </a:r>
            <a:r>
              <a:rPr lang="es-CL" sz="3000" dirty="0" err="1">
                <a:solidFill>
                  <a:srgbClr val="4D4D4D"/>
                </a:solidFill>
              </a:rPr>
              <a:t>hipótesos</a:t>
            </a:r>
            <a:r>
              <a:rPr lang="es-CL" sz="3000" dirty="0">
                <a:solidFill>
                  <a:srgbClr val="4D4D4D"/>
                </a:solidFill>
              </a:rPr>
              <a:t>. El </a:t>
            </a:r>
            <a:r>
              <a:rPr lang="es-CL" sz="3000" b="1" dirty="0">
                <a:solidFill>
                  <a:srgbClr val="4D4D4D"/>
                </a:solidFill>
              </a:rPr>
              <a:t>tamaño mínimo </a:t>
            </a:r>
            <a:r>
              <a:rPr lang="es-CL" sz="3000" dirty="0">
                <a:solidFill>
                  <a:srgbClr val="4D4D4D"/>
                </a:solidFill>
              </a:rPr>
              <a:t>de tipografía es 30. El color es el #4D4D4D.</a:t>
            </a:r>
            <a:r>
              <a:rPr lang="es-CL" sz="3200" dirty="0">
                <a:solidFill>
                  <a:srgbClr val="4D4D4D"/>
                </a:solidFill>
              </a:rPr>
              <a:t> </a:t>
            </a:r>
            <a:r>
              <a:rPr lang="es-CL" sz="3000" dirty="0">
                <a:solidFill>
                  <a:srgbClr val="4D4D4D"/>
                </a:solidFill>
              </a:rPr>
              <a:t>Ejemplo de caja de texto. En este apartado se debe colocar la </a:t>
            </a:r>
            <a:r>
              <a:rPr lang="es-CL" sz="3000" dirty="0" err="1">
                <a:solidFill>
                  <a:srgbClr val="4D4D4D"/>
                </a:solidFill>
              </a:rPr>
              <a:t>hipótesos</a:t>
            </a:r>
            <a:r>
              <a:rPr lang="es-CL" sz="3000" dirty="0">
                <a:solidFill>
                  <a:srgbClr val="4D4D4D"/>
                </a:solidFill>
              </a:rPr>
              <a:t>. El </a:t>
            </a:r>
            <a:r>
              <a:rPr lang="es-CL" sz="3000" b="1" dirty="0">
                <a:solidFill>
                  <a:srgbClr val="4D4D4D"/>
                </a:solidFill>
              </a:rPr>
              <a:t>tamaño mínimo </a:t>
            </a:r>
            <a:r>
              <a:rPr lang="es-CL" sz="3000" dirty="0">
                <a:solidFill>
                  <a:srgbClr val="4D4D4D"/>
                </a:solidFill>
              </a:rPr>
              <a:t>de tipografía es 30. El color es el #4D4D4D.</a:t>
            </a:r>
            <a:endParaRPr lang="es-CL" sz="3200" dirty="0">
              <a:solidFill>
                <a:srgbClr val="4D4D4D"/>
              </a:solidFill>
            </a:endParaRPr>
          </a:p>
          <a:p>
            <a:pPr algn="just"/>
            <a:r>
              <a:rPr lang="es-CL" sz="3000" dirty="0">
                <a:solidFill>
                  <a:srgbClr val="4D4D4D"/>
                </a:solidFill>
              </a:rPr>
              <a:t> </a:t>
            </a:r>
            <a:endParaRPr lang="es-CL" dirty="0">
              <a:solidFill>
                <a:srgbClr val="4D4D4D"/>
              </a:solidFill>
            </a:endParaRPr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E25627FB-516D-E4DF-3040-91B664B26D8B}"/>
              </a:ext>
            </a:extLst>
          </p:cNvPr>
          <p:cNvSpPr/>
          <p:nvPr/>
        </p:nvSpPr>
        <p:spPr>
          <a:xfrm>
            <a:off x="1170007" y="13042082"/>
            <a:ext cx="14651962" cy="606719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4400" dirty="0">
                <a:solidFill>
                  <a:srgbClr val="4D4D4D"/>
                </a:solidFill>
              </a:rPr>
              <a:t>¡NO OLVIDAR AÑADIR RECURSOS VISUALES!</a:t>
            </a:r>
          </a:p>
          <a:p>
            <a:pPr algn="ctr"/>
            <a:r>
              <a:rPr lang="es-CL" sz="4400" dirty="0">
                <a:solidFill>
                  <a:srgbClr val="4D4D4D"/>
                </a:solidFill>
              </a:rPr>
              <a:t>(Tablas, gráficos, fotografías, </a:t>
            </a:r>
            <a:r>
              <a:rPr lang="es-CL" sz="4400" dirty="0" err="1">
                <a:solidFill>
                  <a:srgbClr val="4D4D4D"/>
                </a:solidFill>
              </a:rPr>
              <a:t>etc</a:t>
            </a:r>
            <a:r>
              <a:rPr lang="es-CL" sz="4400" dirty="0">
                <a:solidFill>
                  <a:srgbClr val="4D4D4D"/>
                </a:solidFill>
              </a:rPr>
              <a:t>).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4450257F-0F35-E66A-C6EE-361BEAE47ADC}"/>
              </a:ext>
            </a:extLst>
          </p:cNvPr>
          <p:cNvSpPr txBox="1"/>
          <p:nvPr/>
        </p:nvSpPr>
        <p:spPr>
          <a:xfrm>
            <a:off x="16559214" y="12129823"/>
            <a:ext cx="14546262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3000" dirty="0">
                <a:solidFill>
                  <a:srgbClr val="4D4D4D"/>
                </a:solidFill>
              </a:rPr>
              <a:t>Ejemplo de caja de texto. En este apartado se deben colocar los resultados. El </a:t>
            </a:r>
            <a:r>
              <a:rPr lang="es-CL" sz="3000" b="1" dirty="0">
                <a:solidFill>
                  <a:srgbClr val="4D4D4D"/>
                </a:solidFill>
              </a:rPr>
              <a:t>tamaño mínimo </a:t>
            </a:r>
            <a:r>
              <a:rPr lang="es-CL" sz="3000" dirty="0">
                <a:solidFill>
                  <a:srgbClr val="4D4D4D"/>
                </a:solidFill>
              </a:rPr>
              <a:t>de tipografía es 30. El color es el #4D4D4D. Ejemplo de caja de texto. En este apartado se deben colocar los resultados. El </a:t>
            </a:r>
            <a:r>
              <a:rPr lang="es-CL" sz="3000" b="1" dirty="0">
                <a:solidFill>
                  <a:srgbClr val="4D4D4D"/>
                </a:solidFill>
              </a:rPr>
              <a:t>tamaño mínimo </a:t>
            </a:r>
            <a:r>
              <a:rPr lang="es-CL" sz="3000" dirty="0">
                <a:solidFill>
                  <a:srgbClr val="4D4D4D"/>
                </a:solidFill>
              </a:rPr>
              <a:t>de tipografía es 30. El color es el #4D4D4D.</a:t>
            </a:r>
            <a:r>
              <a:rPr lang="es-CL" sz="3200" dirty="0">
                <a:solidFill>
                  <a:srgbClr val="4D4D4D"/>
                </a:solidFill>
              </a:rPr>
              <a:t> </a:t>
            </a:r>
            <a:r>
              <a:rPr lang="es-CL" sz="3000" dirty="0">
                <a:solidFill>
                  <a:srgbClr val="4D4D4D"/>
                </a:solidFill>
              </a:rPr>
              <a:t>Ejemplo de caja de texto. En este apartado se deben colocar los resultados. El </a:t>
            </a:r>
            <a:r>
              <a:rPr lang="es-CL" sz="3000" b="1" dirty="0">
                <a:solidFill>
                  <a:srgbClr val="4D4D4D"/>
                </a:solidFill>
              </a:rPr>
              <a:t>tamaño mínimo </a:t>
            </a:r>
            <a:r>
              <a:rPr lang="es-CL" sz="3000" dirty="0">
                <a:solidFill>
                  <a:srgbClr val="4D4D4D"/>
                </a:solidFill>
              </a:rPr>
              <a:t>de tipografía es 30. El color es el #4D4D4D.</a:t>
            </a:r>
            <a:r>
              <a:rPr lang="es-CL" sz="3200" dirty="0">
                <a:solidFill>
                  <a:srgbClr val="4D4D4D"/>
                </a:solidFill>
              </a:rPr>
              <a:t> </a:t>
            </a:r>
            <a:r>
              <a:rPr lang="es-CL" sz="3000" dirty="0">
                <a:solidFill>
                  <a:srgbClr val="4D4D4D"/>
                </a:solidFill>
              </a:rPr>
              <a:t>Ejemplo de caja de texto. En este apartado se deben colocar los resultados. El </a:t>
            </a:r>
            <a:r>
              <a:rPr lang="es-CL" sz="3000" b="1" dirty="0">
                <a:solidFill>
                  <a:srgbClr val="4D4D4D"/>
                </a:solidFill>
              </a:rPr>
              <a:t>tamaño mínimo </a:t>
            </a:r>
            <a:r>
              <a:rPr lang="es-CL" sz="3000" dirty="0">
                <a:solidFill>
                  <a:srgbClr val="4D4D4D"/>
                </a:solidFill>
              </a:rPr>
              <a:t>de tipografía es 30. </a:t>
            </a:r>
            <a:endParaRPr lang="es-CL" dirty="0">
              <a:solidFill>
                <a:srgbClr val="4D4D4D"/>
              </a:solidFill>
            </a:endParaRPr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082ED3DC-6D20-258E-D7BA-D306556FE855}"/>
              </a:ext>
            </a:extLst>
          </p:cNvPr>
          <p:cNvSpPr/>
          <p:nvPr/>
        </p:nvSpPr>
        <p:spPr>
          <a:xfrm>
            <a:off x="16613207" y="7865468"/>
            <a:ext cx="5662593" cy="364194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600" dirty="0">
                <a:solidFill>
                  <a:srgbClr val="4D4D4D"/>
                </a:solidFill>
              </a:rPr>
              <a:t>Ejemplo de recurso visual </a:t>
            </a:r>
          </a:p>
          <a:p>
            <a:pPr algn="ctr"/>
            <a:r>
              <a:rPr lang="es-CL" sz="3600" dirty="0">
                <a:solidFill>
                  <a:srgbClr val="4D4D4D"/>
                </a:solidFill>
              </a:rPr>
              <a:t>(Tablas, gráficos, fotografías, </a:t>
            </a:r>
            <a:r>
              <a:rPr lang="es-CL" sz="3600" dirty="0" err="1">
                <a:solidFill>
                  <a:srgbClr val="4D4D4D"/>
                </a:solidFill>
              </a:rPr>
              <a:t>etc</a:t>
            </a:r>
            <a:r>
              <a:rPr lang="es-CL" sz="3600" dirty="0">
                <a:solidFill>
                  <a:srgbClr val="4D4D4D"/>
                </a:solidFill>
              </a:rPr>
              <a:t>).</a:t>
            </a:r>
          </a:p>
        </p:txBody>
      </p:sp>
      <p:sp>
        <p:nvSpPr>
          <p:cNvPr id="30" name="Rectángulo 29">
            <a:extLst>
              <a:ext uri="{FF2B5EF4-FFF2-40B4-BE49-F238E27FC236}">
                <a16:creationId xmlns:a16="http://schemas.microsoft.com/office/drawing/2014/main" id="{6F741736-5271-4ACD-0E5A-FC145B35CF30}"/>
              </a:ext>
            </a:extLst>
          </p:cNvPr>
          <p:cNvSpPr/>
          <p:nvPr/>
        </p:nvSpPr>
        <p:spPr>
          <a:xfrm>
            <a:off x="22683807" y="7865468"/>
            <a:ext cx="8421668" cy="364194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600" dirty="0">
                <a:solidFill>
                  <a:srgbClr val="4D4D4D"/>
                </a:solidFill>
              </a:rPr>
              <a:t>Ejemplo de recurso visual </a:t>
            </a:r>
          </a:p>
          <a:p>
            <a:pPr algn="ctr"/>
            <a:r>
              <a:rPr lang="es-CL" sz="3600" dirty="0">
                <a:solidFill>
                  <a:srgbClr val="4D4D4D"/>
                </a:solidFill>
              </a:rPr>
              <a:t>(Tablas, gráficos, fotografías, </a:t>
            </a:r>
            <a:r>
              <a:rPr lang="es-CL" sz="3600" dirty="0" err="1">
                <a:solidFill>
                  <a:srgbClr val="4D4D4D"/>
                </a:solidFill>
              </a:rPr>
              <a:t>etc</a:t>
            </a:r>
            <a:r>
              <a:rPr lang="es-CL" sz="3600" dirty="0">
                <a:solidFill>
                  <a:srgbClr val="4D4D4D"/>
                </a:solidFill>
              </a:rPr>
              <a:t>).</a:t>
            </a:r>
          </a:p>
        </p:txBody>
      </p:sp>
      <p:sp>
        <p:nvSpPr>
          <p:cNvPr id="31" name="Rectángulo 30">
            <a:extLst>
              <a:ext uri="{FF2B5EF4-FFF2-40B4-BE49-F238E27FC236}">
                <a16:creationId xmlns:a16="http://schemas.microsoft.com/office/drawing/2014/main" id="{C321468F-4315-CD08-E1FF-26AFF58DA56F}"/>
              </a:ext>
            </a:extLst>
          </p:cNvPr>
          <p:cNvSpPr/>
          <p:nvPr/>
        </p:nvSpPr>
        <p:spPr>
          <a:xfrm>
            <a:off x="16613207" y="15552044"/>
            <a:ext cx="14492268" cy="62222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600" dirty="0">
                <a:solidFill>
                  <a:srgbClr val="4D4D4D"/>
                </a:solidFill>
              </a:rPr>
              <a:t>Ejemplo de recurso visual </a:t>
            </a:r>
          </a:p>
          <a:p>
            <a:pPr algn="ctr"/>
            <a:r>
              <a:rPr lang="es-CL" sz="3600" dirty="0">
                <a:solidFill>
                  <a:srgbClr val="4D4D4D"/>
                </a:solidFill>
              </a:rPr>
              <a:t>(Tablas, gráficos, fotografías, </a:t>
            </a:r>
            <a:r>
              <a:rPr lang="es-CL" sz="3600" dirty="0" err="1">
                <a:solidFill>
                  <a:srgbClr val="4D4D4D"/>
                </a:solidFill>
              </a:rPr>
              <a:t>etc</a:t>
            </a:r>
            <a:r>
              <a:rPr lang="es-CL" sz="3600" dirty="0">
                <a:solidFill>
                  <a:srgbClr val="4D4D4D"/>
                </a:solidFill>
              </a:rPr>
              <a:t>).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62828F4A-183D-56B0-FE54-2259B95B5676}"/>
              </a:ext>
            </a:extLst>
          </p:cNvPr>
          <p:cNvSpPr txBox="1"/>
          <p:nvPr/>
        </p:nvSpPr>
        <p:spPr>
          <a:xfrm>
            <a:off x="16559214" y="22402193"/>
            <a:ext cx="14546262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3000" dirty="0">
                <a:solidFill>
                  <a:srgbClr val="4D4D4D"/>
                </a:solidFill>
              </a:rPr>
              <a:t>Ejemplo de caja de texto. En este apartado se deben colocar los resultados. El </a:t>
            </a:r>
            <a:r>
              <a:rPr lang="es-CL" sz="3000" b="1" dirty="0">
                <a:solidFill>
                  <a:srgbClr val="4D4D4D"/>
                </a:solidFill>
              </a:rPr>
              <a:t>tamaño mínimo </a:t>
            </a:r>
            <a:r>
              <a:rPr lang="es-CL" sz="3000" dirty="0">
                <a:solidFill>
                  <a:srgbClr val="4D4D4D"/>
                </a:solidFill>
              </a:rPr>
              <a:t>de tipografía es 30. El color es el #4D4D4D. Ejemplo de caja de texto. En este apartado se deben colocar los resultados. El </a:t>
            </a:r>
            <a:r>
              <a:rPr lang="es-CL" sz="3000" b="1" dirty="0">
                <a:solidFill>
                  <a:srgbClr val="4D4D4D"/>
                </a:solidFill>
              </a:rPr>
              <a:t>tamaño mínimo </a:t>
            </a:r>
            <a:r>
              <a:rPr lang="es-CL" sz="3000" dirty="0">
                <a:solidFill>
                  <a:srgbClr val="4D4D4D"/>
                </a:solidFill>
              </a:rPr>
              <a:t>de tipografía es 30. El color es el #4D4D4D.</a:t>
            </a:r>
            <a:r>
              <a:rPr lang="es-CL" sz="3200" dirty="0">
                <a:solidFill>
                  <a:srgbClr val="4D4D4D"/>
                </a:solidFill>
              </a:rPr>
              <a:t> </a:t>
            </a:r>
            <a:r>
              <a:rPr lang="es-CL" sz="3000" dirty="0">
                <a:solidFill>
                  <a:srgbClr val="4D4D4D"/>
                </a:solidFill>
              </a:rPr>
              <a:t>Ejemplo de caja de texto. En este apartado se deben colocar los resultados. El </a:t>
            </a:r>
            <a:r>
              <a:rPr lang="es-CL" sz="3000" b="1" dirty="0">
                <a:solidFill>
                  <a:srgbClr val="4D4D4D"/>
                </a:solidFill>
              </a:rPr>
              <a:t>tamaño mínimo </a:t>
            </a:r>
            <a:r>
              <a:rPr lang="es-CL" sz="3000" dirty="0">
                <a:solidFill>
                  <a:srgbClr val="4D4D4D"/>
                </a:solidFill>
              </a:rPr>
              <a:t>de tipografía es 30. El color es el #4D4D4D.</a:t>
            </a:r>
            <a:r>
              <a:rPr lang="es-CL" sz="3200" dirty="0">
                <a:solidFill>
                  <a:srgbClr val="4D4D4D"/>
                </a:solidFill>
              </a:rPr>
              <a:t> </a:t>
            </a:r>
            <a:r>
              <a:rPr lang="es-CL" sz="3000" dirty="0">
                <a:solidFill>
                  <a:srgbClr val="4D4D4D"/>
                </a:solidFill>
              </a:rPr>
              <a:t>Ejemplo de caja de texto. En este apartado se deben colocar los resultados. El </a:t>
            </a:r>
            <a:r>
              <a:rPr lang="es-CL" sz="3000" b="1" dirty="0">
                <a:solidFill>
                  <a:srgbClr val="4D4D4D"/>
                </a:solidFill>
              </a:rPr>
              <a:t>tamaño mínimo </a:t>
            </a:r>
            <a:r>
              <a:rPr lang="es-CL" sz="3000" dirty="0">
                <a:solidFill>
                  <a:srgbClr val="4D4D4D"/>
                </a:solidFill>
              </a:rPr>
              <a:t>de tipografía es 30. </a:t>
            </a:r>
            <a:endParaRPr lang="es-CL" dirty="0">
              <a:solidFill>
                <a:srgbClr val="4D4D4D"/>
              </a:solidFill>
            </a:endParaRP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00D674C8-30D3-FD1C-D30A-EFFFE92AD359}"/>
              </a:ext>
            </a:extLst>
          </p:cNvPr>
          <p:cNvSpPr txBox="1"/>
          <p:nvPr/>
        </p:nvSpPr>
        <p:spPr>
          <a:xfrm>
            <a:off x="16559214" y="27054455"/>
            <a:ext cx="14546262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3000" dirty="0">
                <a:solidFill>
                  <a:srgbClr val="4D4D4D"/>
                </a:solidFill>
              </a:rPr>
              <a:t>Este es el espacio para las conclusiones. El </a:t>
            </a:r>
            <a:r>
              <a:rPr lang="es-CL" sz="3000" b="1" dirty="0">
                <a:solidFill>
                  <a:srgbClr val="4D4D4D"/>
                </a:solidFill>
              </a:rPr>
              <a:t>tamaño mínimo </a:t>
            </a:r>
            <a:r>
              <a:rPr lang="es-CL" sz="3000" dirty="0">
                <a:solidFill>
                  <a:srgbClr val="4D4D4D"/>
                </a:solidFill>
              </a:rPr>
              <a:t>de tipografía es 30. El color es el #4D4D4D. Este es el espacio para las conclusiones. El </a:t>
            </a:r>
            <a:r>
              <a:rPr lang="es-CL" sz="3000" b="1" dirty="0">
                <a:solidFill>
                  <a:srgbClr val="4D4D4D"/>
                </a:solidFill>
              </a:rPr>
              <a:t>tamaño mínimo </a:t>
            </a:r>
            <a:r>
              <a:rPr lang="es-CL" sz="3000" dirty="0">
                <a:solidFill>
                  <a:srgbClr val="4D4D4D"/>
                </a:solidFill>
              </a:rPr>
              <a:t>de tipografía es 30. El color es el #4D4D4D. Este es el espacio para las conclusiones. El </a:t>
            </a:r>
            <a:r>
              <a:rPr lang="es-CL" sz="3000" b="1" dirty="0">
                <a:solidFill>
                  <a:srgbClr val="4D4D4D"/>
                </a:solidFill>
              </a:rPr>
              <a:t>tamaño mínimo </a:t>
            </a:r>
            <a:r>
              <a:rPr lang="es-CL" sz="3000" dirty="0">
                <a:solidFill>
                  <a:srgbClr val="4D4D4D"/>
                </a:solidFill>
              </a:rPr>
              <a:t>de tipografía es 30. El color es el #4D4D4D. Este es el espacio para las conclusiones. El </a:t>
            </a:r>
            <a:r>
              <a:rPr lang="es-CL" sz="3000" b="1" dirty="0">
                <a:solidFill>
                  <a:srgbClr val="4D4D4D"/>
                </a:solidFill>
              </a:rPr>
              <a:t>tamaño mínimo </a:t>
            </a:r>
            <a:r>
              <a:rPr lang="es-CL" sz="3000" dirty="0">
                <a:solidFill>
                  <a:srgbClr val="4D4D4D"/>
                </a:solidFill>
              </a:rPr>
              <a:t>de tipografía es 30. El color es el #4D4D4D. Este es el espacio para las conclusiones. El </a:t>
            </a:r>
            <a:r>
              <a:rPr lang="es-CL" sz="3000" b="1" dirty="0">
                <a:solidFill>
                  <a:srgbClr val="4D4D4D"/>
                </a:solidFill>
              </a:rPr>
              <a:t>tamaño mínimo </a:t>
            </a:r>
            <a:r>
              <a:rPr lang="es-CL" sz="3000" dirty="0">
                <a:solidFill>
                  <a:srgbClr val="4D4D4D"/>
                </a:solidFill>
              </a:rPr>
              <a:t>de tipografía es 30. El color es el #4D4D4D. Este es el espacio para las conclusiones. El </a:t>
            </a:r>
            <a:r>
              <a:rPr lang="es-CL" sz="3000" b="1" dirty="0">
                <a:solidFill>
                  <a:srgbClr val="4D4D4D"/>
                </a:solidFill>
              </a:rPr>
              <a:t>tamaño mínimo </a:t>
            </a:r>
            <a:r>
              <a:rPr lang="es-CL" sz="3000" dirty="0">
                <a:solidFill>
                  <a:srgbClr val="4D4D4D"/>
                </a:solidFill>
              </a:rPr>
              <a:t>de tipografía es 30. El color es el #4D4D4D. Este es el espacio para las conclusiones. El </a:t>
            </a:r>
            <a:r>
              <a:rPr lang="es-CL" sz="3000" b="1" dirty="0">
                <a:solidFill>
                  <a:srgbClr val="4D4D4D"/>
                </a:solidFill>
              </a:rPr>
              <a:t>tamaño mínimo </a:t>
            </a:r>
            <a:r>
              <a:rPr lang="es-CL" sz="3000" dirty="0">
                <a:solidFill>
                  <a:srgbClr val="4D4D4D"/>
                </a:solidFill>
              </a:rPr>
              <a:t>de tipografía es 30. El color es el #4D4D4D. Este es el espacio para las conclusiones. El </a:t>
            </a:r>
            <a:r>
              <a:rPr lang="es-CL" sz="3000" b="1" dirty="0">
                <a:solidFill>
                  <a:srgbClr val="4D4D4D"/>
                </a:solidFill>
              </a:rPr>
              <a:t>tamaño mínimo </a:t>
            </a:r>
            <a:r>
              <a:rPr lang="es-CL" sz="3000" dirty="0">
                <a:solidFill>
                  <a:srgbClr val="4D4D4D"/>
                </a:solidFill>
              </a:rPr>
              <a:t>de tipografía es 30. El color es el #4D4D4D. Este es el espacio para las conclusiones. El </a:t>
            </a:r>
            <a:r>
              <a:rPr lang="es-CL" sz="3000" b="1" dirty="0">
                <a:solidFill>
                  <a:srgbClr val="4D4D4D"/>
                </a:solidFill>
              </a:rPr>
              <a:t>tamaño mínimo </a:t>
            </a:r>
            <a:r>
              <a:rPr lang="es-CL" sz="3000" dirty="0">
                <a:solidFill>
                  <a:srgbClr val="4D4D4D"/>
                </a:solidFill>
              </a:rPr>
              <a:t>de tipografía es 30. El color es el #4D4D4D.  </a:t>
            </a:r>
            <a:endParaRPr lang="es-CL" dirty="0">
              <a:solidFill>
                <a:srgbClr val="4D4D4D"/>
              </a:solidFill>
            </a:endParaRPr>
          </a:p>
        </p:txBody>
      </p:sp>
      <p:grpSp>
        <p:nvGrpSpPr>
          <p:cNvPr id="34" name="Grupo 33">
            <a:extLst>
              <a:ext uri="{FF2B5EF4-FFF2-40B4-BE49-F238E27FC236}">
                <a16:creationId xmlns:a16="http://schemas.microsoft.com/office/drawing/2014/main" id="{ED7E2BDE-0A61-19BC-3B56-2B96869FE866}"/>
              </a:ext>
            </a:extLst>
          </p:cNvPr>
          <p:cNvGrpSpPr/>
          <p:nvPr/>
        </p:nvGrpSpPr>
        <p:grpSpPr>
          <a:xfrm>
            <a:off x="16613207" y="32712850"/>
            <a:ext cx="10458418" cy="715019"/>
            <a:chOff x="1428462" y="6572801"/>
            <a:chExt cx="10458418" cy="715019"/>
          </a:xfrm>
        </p:grpSpPr>
        <p:sp>
          <p:nvSpPr>
            <p:cNvPr id="35" name="CuadroTexto 34">
              <a:extLst>
                <a:ext uri="{FF2B5EF4-FFF2-40B4-BE49-F238E27FC236}">
                  <a16:creationId xmlns:a16="http://schemas.microsoft.com/office/drawing/2014/main" id="{AFFC694E-1E52-2782-9474-79B5CBE4C044}"/>
                </a:ext>
              </a:extLst>
            </p:cNvPr>
            <p:cNvSpPr txBox="1"/>
            <p:nvPr userDrawn="1"/>
          </p:nvSpPr>
          <p:spPr>
            <a:xfrm>
              <a:off x="1759556" y="6572801"/>
              <a:ext cx="1012732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s-CL" sz="4000" b="1" dirty="0">
                  <a:solidFill>
                    <a:srgbClr val="253264"/>
                  </a:solidFill>
                </a:rPr>
                <a:t>NOTAS, BIBLIOGRAFÍA Y/O AGRADECIMIENTOS</a:t>
              </a:r>
            </a:p>
          </p:txBody>
        </p:sp>
        <p:sp>
          <p:nvSpPr>
            <p:cNvPr id="36" name="Rectángulo 35">
              <a:extLst>
                <a:ext uri="{FF2B5EF4-FFF2-40B4-BE49-F238E27FC236}">
                  <a16:creationId xmlns:a16="http://schemas.microsoft.com/office/drawing/2014/main" id="{D0EAEC89-32A1-C7AD-1B07-02BBAB74C4FD}"/>
                </a:ext>
              </a:extLst>
            </p:cNvPr>
            <p:cNvSpPr/>
            <p:nvPr userDrawn="1"/>
          </p:nvSpPr>
          <p:spPr>
            <a:xfrm>
              <a:off x="1428462" y="6579934"/>
              <a:ext cx="214071" cy="707886"/>
            </a:xfrm>
            <a:prstGeom prst="rect">
              <a:avLst/>
            </a:prstGeom>
            <a:solidFill>
              <a:srgbClr val="25326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dirty="0"/>
            </a:p>
          </p:txBody>
        </p:sp>
      </p:grpSp>
      <p:sp>
        <p:nvSpPr>
          <p:cNvPr id="37" name="CuadroTexto 36">
            <a:extLst>
              <a:ext uri="{FF2B5EF4-FFF2-40B4-BE49-F238E27FC236}">
                <a16:creationId xmlns:a16="http://schemas.microsoft.com/office/drawing/2014/main" id="{9F68B4CC-9934-E8E5-97CB-36452A62E95A}"/>
              </a:ext>
            </a:extLst>
          </p:cNvPr>
          <p:cNvSpPr txBox="1"/>
          <p:nvPr/>
        </p:nvSpPr>
        <p:spPr>
          <a:xfrm>
            <a:off x="16559214" y="33981896"/>
            <a:ext cx="14546262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3000" dirty="0">
                <a:solidFill>
                  <a:srgbClr val="4D4D4D"/>
                </a:solidFill>
              </a:rPr>
              <a:t>Este es el espacio para las notas, bibliografías y/o agradecimientos. El </a:t>
            </a:r>
            <a:r>
              <a:rPr lang="es-CL" sz="3000" b="1" dirty="0">
                <a:solidFill>
                  <a:srgbClr val="4D4D4D"/>
                </a:solidFill>
              </a:rPr>
              <a:t>tamaño mínimo </a:t>
            </a:r>
            <a:r>
              <a:rPr lang="es-CL" sz="3000" dirty="0">
                <a:solidFill>
                  <a:srgbClr val="4D4D4D"/>
                </a:solidFill>
              </a:rPr>
              <a:t>de tipografía es 30. El color es el #4D4D4D. Este es el espacio para las notas, bibliografías y/o agradecimientos. El </a:t>
            </a:r>
            <a:r>
              <a:rPr lang="es-CL" sz="3000" b="1" dirty="0">
                <a:solidFill>
                  <a:srgbClr val="4D4D4D"/>
                </a:solidFill>
              </a:rPr>
              <a:t>tamaño mínimo </a:t>
            </a:r>
            <a:r>
              <a:rPr lang="es-CL" sz="3000" dirty="0">
                <a:solidFill>
                  <a:srgbClr val="4D4D4D"/>
                </a:solidFill>
              </a:rPr>
              <a:t>de tipografía es 30. El color es el #4D4D4D. Este es el espacio para las notas, bibliografías y/o agradecimientos. El </a:t>
            </a:r>
            <a:r>
              <a:rPr lang="es-CL" sz="3000" b="1" dirty="0">
                <a:solidFill>
                  <a:srgbClr val="4D4D4D"/>
                </a:solidFill>
              </a:rPr>
              <a:t>tamaño mínimo </a:t>
            </a:r>
            <a:r>
              <a:rPr lang="es-CL" sz="3000" dirty="0">
                <a:solidFill>
                  <a:srgbClr val="4D4D4D"/>
                </a:solidFill>
              </a:rPr>
              <a:t>de tipografía es 30. El color es el #4D4D4D. Este es el espacio para las notas, bibliografías y/o agradecimientos. El </a:t>
            </a:r>
            <a:r>
              <a:rPr lang="es-CL" sz="3000" b="1" dirty="0">
                <a:solidFill>
                  <a:srgbClr val="4D4D4D"/>
                </a:solidFill>
              </a:rPr>
              <a:t>tamaño mínimo </a:t>
            </a:r>
            <a:r>
              <a:rPr lang="es-CL" sz="3000" dirty="0">
                <a:solidFill>
                  <a:srgbClr val="4D4D4D"/>
                </a:solidFill>
              </a:rPr>
              <a:t>de tipografía es 30. El color es el #4D4D4D. Este es el espacio para las notas, bibliografías y/o agradecimientos. El </a:t>
            </a:r>
            <a:r>
              <a:rPr lang="es-CL" sz="3000" b="1" dirty="0">
                <a:solidFill>
                  <a:srgbClr val="4D4D4D"/>
                </a:solidFill>
              </a:rPr>
              <a:t>tamaño mínimo </a:t>
            </a:r>
            <a:r>
              <a:rPr lang="es-CL" sz="3000" dirty="0">
                <a:solidFill>
                  <a:srgbClr val="4D4D4D"/>
                </a:solidFill>
              </a:rPr>
              <a:t>de tipografía es 30. El color es el #4D4D4D. Este es el espacio para las notas, bibliografías y/o agradecimientos. El </a:t>
            </a:r>
            <a:r>
              <a:rPr lang="es-CL" sz="3000" b="1" dirty="0">
                <a:solidFill>
                  <a:srgbClr val="4D4D4D"/>
                </a:solidFill>
              </a:rPr>
              <a:t>tamaño mínimo </a:t>
            </a:r>
            <a:r>
              <a:rPr lang="es-CL" sz="3000" dirty="0">
                <a:solidFill>
                  <a:srgbClr val="4D4D4D"/>
                </a:solidFill>
              </a:rPr>
              <a:t>de tipografía es 30. El color es el #4D4D4D. Este es el espacio para las notas, bibliografías y/o agradecimientos. El </a:t>
            </a:r>
            <a:r>
              <a:rPr lang="es-CL" sz="3000" b="1" dirty="0">
                <a:solidFill>
                  <a:srgbClr val="4D4D4D"/>
                </a:solidFill>
              </a:rPr>
              <a:t>tamaño mínimo </a:t>
            </a:r>
            <a:r>
              <a:rPr lang="es-CL" sz="3000" dirty="0">
                <a:solidFill>
                  <a:srgbClr val="4D4D4D"/>
                </a:solidFill>
              </a:rPr>
              <a:t>de tipografía es 30. El color es el #4D4D4D. </a:t>
            </a:r>
            <a:endParaRPr lang="es-CL" dirty="0">
              <a:solidFill>
                <a:srgbClr val="4D4D4D"/>
              </a:solidFill>
            </a:endParaRPr>
          </a:p>
        </p:txBody>
      </p:sp>
      <p:cxnSp>
        <p:nvCxnSpPr>
          <p:cNvPr id="3" name="Conector recto 2">
            <a:extLst>
              <a:ext uri="{FF2B5EF4-FFF2-40B4-BE49-F238E27FC236}">
                <a16:creationId xmlns:a16="http://schemas.microsoft.com/office/drawing/2014/main" id="{51C30785-4E4D-DD53-76B4-01D5611F010D}"/>
              </a:ext>
            </a:extLst>
          </p:cNvPr>
          <p:cNvCxnSpPr/>
          <p:nvPr/>
        </p:nvCxnSpPr>
        <p:spPr>
          <a:xfrm>
            <a:off x="1170007" y="40004999"/>
            <a:ext cx="29935468" cy="0"/>
          </a:xfrm>
          <a:prstGeom prst="line">
            <a:avLst/>
          </a:prstGeom>
          <a:ln>
            <a:solidFill>
              <a:srgbClr val="2532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34302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236</TotalTime>
  <Words>1511</Words>
  <Application>Microsoft Macintosh PowerPoint</Application>
  <PresentationFormat>Personalizado</PresentationFormat>
  <Paragraphs>35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VANESSA ALEJANDRA NARANJO CORTES</dc:creator>
  <cp:lastModifiedBy>Vanessa  Alejandra Naranjo Cortes</cp:lastModifiedBy>
  <cp:revision>4</cp:revision>
  <dcterms:created xsi:type="dcterms:W3CDTF">2023-03-13T12:00:50Z</dcterms:created>
  <dcterms:modified xsi:type="dcterms:W3CDTF">2024-11-12T20:16:01Z</dcterms:modified>
</cp:coreProperties>
</file>